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9" r:id="rId3"/>
    <p:sldId id="334" r:id="rId4"/>
    <p:sldId id="335" r:id="rId5"/>
    <p:sldId id="338" r:id="rId6"/>
    <p:sldId id="339" r:id="rId7"/>
    <p:sldId id="340" r:id="rId8"/>
    <p:sldId id="29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6286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7867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62318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98738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31546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50571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359033"/>
            <a:ext cx="8153400" cy="92595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1.2.14.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(Aynalama) Komutu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1.2.15. Circular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Komutu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1.2.16.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Rectangular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Komutu</a:t>
            </a:r>
            <a:endParaRPr lang="en-US" alt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47706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Fusion 360 İki Boyutlu Çizim Komutları 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9364" y="1916832"/>
            <a:ext cx="86587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1.2.14. </a:t>
            </a:r>
            <a:r>
              <a:rPr lang="tr-TR" sz="1800" b="1" u="sng" dirty="0" err="1"/>
              <a:t>Mirror</a:t>
            </a:r>
            <a:r>
              <a:rPr lang="tr-TR" sz="1800" b="1" u="sng" dirty="0"/>
              <a:t> (Aynalama) Komutu</a:t>
            </a:r>
            <a:endParaRPr lang="tr-TR" sz="1400" b="1" dirty="0"/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CREATE&gt;</a:t>
            </a:r>
            <a:r>
              <a:rPr lang="tr-TR" sz="1400" dirty="0" err="1"/>
              <a:t>Mirror</a:t>
            </a:r>
            <a:endParaRPr lang="tr-TR" sz="1400" dirty="0"/>
          </a:p>
          <a:p>
            <a:pPr algn="l"/>
            <a:r>
              <a:rPr lang="tr-TR" sz="1400" dirty="0"/>
              <a:t>	  </a:t>
            </a:r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</a:t>
            </a:r>
          </a:p>
          <a:p>
            <a:pPr algn="l"/>
            <a:r>
              <a:rPr lang="tr-TR" sz="1400" dirty="0"/>
              <a:t>	Aynalama komutu belirlenen bir eksene göre objelerin simetri görüntülerinin alınması işlemini yapar</a:t>
            </a:r>
          </a:p>
          <a:p>
            <a:pPr algn="l"/>
            <a:endParaRPr lang="tr-TR" sz="1400" b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FA31C7-008A-A257-4611-E3C77AA6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36000" r="49213" b="55600"/>
          <a:stretch/>
        </p:blipFill>
        <p:spPr>
          <a:xfrm>
            <a:off x="1619672" y="2276872"/>
            <a:ext cx="420047" cy="36004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45B0A51-9D18-2584-ADC1-CCBCC7E5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59310" r="11413" b="17801"/>
          <a:stretch/>
        </p:blipFill>
        <p:spPr>
          <a:xfrm>
            <a:off x="623340" y="4009712"/>
            <a:ext cx="8126755" cy="17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6587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400" b="1" u="sng" dirty="0"/>
          </a:p>
          <a:p>
            <a:pPr algn="l"/>
            <a:r>
              <a:rPr lang="tr-TR" sz="1400" b="1" u="sng" dirty="0"/>
              <a:t>Komut seçildiği zaman :</a:t>
            </a:r>
          </a:p>
          <a:p>
            <a:pPr algn="l"/>
            <a:r>
              <a:rPr lang="tr-TR" sz="1400" dirty="0"/>
              <a:t>Gelen diyalog penceresinin Object bölümünde </a:t>
            </a:r>
          </a:p>
          <a:p>
            <a:pPr algn="l"/>
            <a:r>
              <a:rPr lang="tr-TR" sz="1400" dirty="0"/>
              <a:t>Ayna görüntüsü alınacak objeler seçilir ve </a:t>
            </a:r>
            <a:r>
              <a:rPr lang="tr-TR" sz="1400" dirty="0" err="1"/>
              <a:t>Mirror</a:t>
            </a:r>
            <a:r>
              <a:rPr lang="tr-TR" sz="1400" dirty="0"/>
              <a:t> </a:t>
            </a:r>
            <a:r>
              <a:rPr lang="tr-TR" sz="1400" dirty="0" err="1"/>
              <a:t>Line</a:t>
            </a:r>
            <a:r>
              <a:rPr lang="tr-TR" sz="1400" dirty="0"/>
              <a:t> bölümü yardımı ile de ayna görüntüsü almaya esas </a:t>
            </a:r>
          </a:p>
          <a:p>
            <a:pPr algn="l"/>
            <a:r>
              <a:rPr lang="tr-TR" sz="1400" dirty="0"/>
              <a:t>referans doğru seçilir.</a:t>
            </a:r>
          </a:p>
          <a:p>
            <a:pPr algn="l"/>
            <a:endParaRPr lang="tr-TR" sz="1400" dirty="0"/>
          </a:p>
          <a:p>
            <a:pPr algn="l"/>
            <a:r>
              <a:rPr lang="tr-TR" sz="1400" dirty="0"/>
              <a:t>Komutun pratik kullanımı için, ayna görüntüsü alınacak objeler komuta girmeden seçilir ve komut </a:t>
            </a:r>
          </a:p>
          <a:p>
            <a:pPr algn="l"/>
            <a:r>
              <a:rPr lang="tr-TR" sz="1400" dirty="0"/>
              <a:t>seçiminden sonra sadece simetri eksen seçimi yapılır. Ayrıca eksen olarak seçilecek doğru parçasının çizime esas çizgi olmadığı durumlarda özelliğinin eksen çizgisi olarak belirlenmesi faydalı olacaktır.</a:t>
            </a:r>
          </a:p>
          <a:p>
            <a:pPr algn="l"/>
            <a:r>
              <a:rPr lang="tr-TR" sz="1400" dirty="0"/>
              <a:t>Aynalama komutu uygulanan bir çizimde, referans alınan objeler üzerinde yapılacak herhangi bir </a:t>
            </a:r>
          </a:p>
          <a:p>
            <a:pPr algn="l"/>
            <a:r>
              <a:rPr lang="tr-TR" sz="1400" dirty="0"/>
              <a:t>değişiklik simetri görüntüye de yansıyacaktır. </a:t>
            </a:r>
            <a:endParaRPr lang="tr-TR" sz="1400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44645A-E2D4-C591-1DDB-4B9612E5E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76" t="27968" r="19829" b="37991"/>
          <a:stretch/>
        </p:blipFill>
        <p:spPr>
          <a:xfrm>
            <a:off x="827584" y="4437112"/>
            <a:ext cx="3098525" cy="144016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AB0AC26-3481-A960-E8B9-FDE95420C123}"/>
              </a:ext>
            </a:extLst>
          </p:cNvPr>
          <p:cNvSpPr txBox="1"/>
          <p:nvPr/>
        </p:nvSpPr>
        <p:spPr>
          <a:xfrm>
            <a:off x="4067944" y="4249251"/>
            <a:ext cx="46352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Bu komut diğer CAD programlarında düzenleme komutu olarak ele alınsa da burada çizim komutu </a:t>
            </a:r>
          </a:p>
          <a:p>
            <a:pPr algn="l"/>
            <a:r>
              <a:rPr lang="tr-TR" sz="1400" dirty="0"/>
              <a:t>olarak karşımıza çıkar. Bundan sonraki iki komut içinde bu durum aynıdır. </a:t>
            </a:r>
          </a:p>
          <a:p>
            <a:pPr algn="l"/>
            <a:r>
              <a:rPr lang="tr-TR" sz="1400" dirty="0"/>
              <a:t>Simetri özelliklerinin iptal edilebilmesi için objeler üzerindeki ilişkilerin silinmesi gerekmektedir. İlişkileri silmek için, farenin sol tuşuna basarak seçilir ve DEL tuşuna basılır</a:t>
            </a:r>
          </a:p>
        </p:txBody>
      </p:sp>
    </p:spTree>
    <p:extLst>
      <p:ext uri="{BB962C8B-B14F-4D97-AF65-F5344CB8AC3E}">
        <p14:creationId xmlns:p14="http://schemas.microsoft.com/office/powerpoint/2010/main" val="268433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35335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1.2.15. Circular </a:t>
            </a:r>
            <a:r>
              <a:rPr lang="tr-TR" sz="1800" b="1" u="sng" dirty="0" err="1"/>
              <a:t>Pattern</a:t>
            </a:r>
            <a:r>
              <a:rPr lang="tr-TR" sz="1800" b="1" u="sng" dirty="0"/>
              <a:t> (Dairesel Çoğaltma) Komutu</a:t>
            </a:r>
            <a:endParaRPr lang="tr-TR" sz="1400" b="1" dirty="0"/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CREATE&gt;Circular </a:t>
            </a:r>
            <a:r>
              <a:rPr lang="tr-TR" sz="1400" dirty="0" err="1"/>
              <a:t>Pattern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obje/objelerin, belirlenecek olan bir merkez etrafında istenen sayıda çoğaltılmasını </a:t>
            </a:r>
            <a:r>
              <a:rPr lang="tr-TR" sz="1400" dirty="0" err="1"/>
              <a:t>sağlayan</a:t>
            </a:r>
            <a:r>
              <a:rPr lang="tr-TR" sz="1400" dirty="0"/>
              <a:t> komuttur.</a:t>
            </a:r>
          </a:p>
          <a:p>
            <a:pPr algn="l"/>
            <a:endParaRPr lang="tr-TR" sz="1400" b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B9E566-F4BC-0669-5282-1620FB456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12" t="47221" r="11801" b="16278"/>
          <a:stretch/>
        </p:blipFill>
        <p:spPr>
          <a:xfrm>
            <a:off x="1775430" y="3861048"/>
            <a:ext cx="6451623" cy="230425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5D96693-4CE5-0614-F475-CF3457F34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23294" r="50000" b="69599"/>
          <a:stretch/>
        </p:blipFill>
        <p:spPr>
          <a:xfrm>
            <a:off x="1767602" y="2060848"/>
            <a:ext cx="432048" cy="3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93004" y="1648061"/>
            <a:ext cx="86587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400" b="1" u="sng" dirty="0"/>
          </a:p>
          <a:p>
            <a:pPr algn="l"/>
            <a:r>
              <a:rPr lang="tr-TR" sz="1400" b="1" u="sng" dirty="0"/>
              <a:t>Dairesel çoğaltma komutu seçildikten sonra :</a:t>
            </a:r>
          </a:p>
          <a:p>
            <a:pPr algn="l"/>
            <a:r>
              <a:rPr lang="tr-TR" sz="1400" dirty="0"/>
              <a:t> Circular </a:t>
            </a:r>
            <a:r>
              <a:rPr lang="tr-TR" sz="1400" dirty="0" err="1"/>
              <a:t>Pattern</a:t>
            </a:r>
            <a:r>
              <a:rPr lang="tr-TR" sz="1400" dirty="0"/>
              <a:t> diyalog kutusu çizim ekranına gelir. Çoğaltmaya esas objeler komuta girmeden ya da komuta girildikten sonra seçilebilir. </a:t>
            </a:r>
          </a:p>
          <a:p>
            <a:pPr algn="l"/>
            <a:r>
              <a:rPr lang="tr-TR" sz="1400" u="sng" dirty="0"/>
              <a:t>Dönme açısı belirleme kısmında üç ayrı seçenek bulunur. Bunlar:</a:t>
            </a:r>
          </a:p>
          <a:p>
            <a:pPr algn="l"/>
            <a:r>
              <a:rPr lang="tr-TR" sz="1400" dirty="0"/>
              <a:t>1) Full: 360 derecelik çoğaltma işlemi yapılır.</a:t>
            </a:r>
          </a:p>
          <a:p>
            <a:pPr algn="l"/>
            <a:r>
              <a:rPr lang="tr-TR" sz="1400" dirty="0"/>
              <a:t>2) </a:t>
            </a:r>
            <a:r>
              <a:rPr lang="tr-TR" sz="1400" dirty="0" err="1"/>
              <a:t>Angle</a:t>
            </a:r>
            <a:r>
              <a:rPr lang="tr-TR" sz="1400" dirty="0"/>
              <a:t>: İstenen açıda çoğaltma işlemi yapılır. Bu bölüm seçildiğinde alt kısmında açısal değer </a:t>
            </a:r>
          </a:p>
          <a:p>
            <a:pPr algn="l"/>
            <a:r>
              <a:rPr lang="tr-TR" sz="1400" dirty="0"/>
              <a:t>girilebilecek bir kutucuk açılır.</a:t>
            </a:r>
          </a:p>
          <a:p>
            <a:pPr algn="l"/>
            <a:r>
              <a:rPr lang="tr-TR" sz="1400" dirty="0"/>
              <a:t>3) </a:t>
            </a:r>
            <a:r>
              <a:rPr lang="tr-TR" sz="1400" dirty="0" err="1"/>
              <a:t>Symmetric</a:t>
            </a:r>
            <a:r>
              <a:rPr lang="tr-TR" sz="1400" dirty="0"/>
              <a:t>: Çoğaltmaya esas objenin sağında ve solunda simetrik çoğaltma yapılır.</a:t>
            </a:r>
          </a:p>
          <a:p>
            <a:pPr algn="l"/>
            <a:endParaRPr lang="tr-TR" sz="1400" dirty="0"/>
          </a:p>
          <a:p>
            <a:pPr algn="l"/>
            <a:r>
              <a:rPr lang="tr-TR" sz="1400" dirty="0"/>
              <a:t>Aşağıda çoğaltma işleminin yapılma aşaması ve onaylanmış hâli görülmektedir.</a:t>
            </a:r>
            <a:endParaRPr lang="tr-TR" sz="1400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32A411-65B9-6992-27EA-F063D841C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41600" r="15845" b="27601"/>
          <a:stretch/>
        </p:blipFill>
        <p:spPr>
          <a:xfrm>
            <a:off x="969836" y="4221088"/>
            <a:ext cx="7204328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131" y="1700808"/>
            <a:ext cx="835335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1.2.16. </a:t>
            </a:r>
            <a:r>
              <a:rPr lang="tr-TR" sz="1800" b="1" u="sng" dirty="0" err="1"/>
              <a:t>Rectangular</a:t>
            </a:r>
            <a:r>
              <a:rPr lang="tr-TR" sz="1800" b="1" u="sng" dirty="0"/>
              <a:t> </a:t>
            </a:r>
            <a:r>
              <a:rPr lang="tr-TR" sz="1800" b="1" u="sng" dirty="0" err="1"/>
              <a:t>Pattern</a:t>
            </a:r>
            <a:r>
              <a:rPr lang="tr-TR" sz="1800" b="1" u="sng" dirty="0"/>
              <a:t> (Doğrusal Çoğaltma) Komutu</a:t>
            </a:r>
            <a:endParaRPr lang="tr-TR" sz="1400" b="1" dirty="0"/>
          </a:p>
          <a:p>
            <a:pPr algn="l"/>
            <a:endParaRPr lang="tr-TR" sz="1400" b="1" dirty="0"/>
          </a:p>
          <a:p>
            <a:pPr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</a:t>
            </a:r>
            <a:r>
              <a:rPr lang="tr-TR" sz="1400" dirty="0"/>
              <a:t>  CREATE&gt;</a:t>
            </a:r>
            <a:r>
              <a:rPr lang="tr-TR" sz="1400" dirty="0" err="1"/>
              <a:t>Ractangular</a:t>
            </a:r>
            <a:r>
              <a:rPr lang="tr-TR" sz="1400" dirty="0"/>
              <a:t> </a:t>
            </a:r>
            <a:r>
              <a:rPr lang="tr-TR" sz="1400" dirty="0" err="1"/>
              <a:t>Pattern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Seçilecek obje/objelerin, X ekseninde, Y ekseninde ya da her iki eksende belirlenen mesafe ve sayıda çoğaltılması komutudur..</a:t>
            </a:r>
          </a:p>
          <a:p>
            <a:pPr algn="l"/>
            <a:endParaRPr lang="tr-TR" sz="1400" b="1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3400DC-7F97-BD15-92C4-074292640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43000" r="12201" b="6601"/>
          <a:stretch/>
        </p:blipFill>
        <p:spPr>
          <a:xfrm>
            <a:off x="1547664" y="4005064"/>
            <a:ext cx="5256584" cy="259228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26DC67D-28E8-4F6B-5C21-B291F34E7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19837" r="50788" b="73799"/>
          <a:stretch/>
        </p:blipFill>
        <p:spPr>
          <a:xfrm>
            <a:off x="1763688" y="2132856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93004" y="1648061"/>
            <a:ext cx="86587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400" b="1" u="sng" dirty="0"/>
          </a:p>
          <a:p>
            <a:pPr algn="l"/>
            <a:r>
              <a:rPr lang="tr-TR" sz="1400" b="1" u="sng" dirty="0"/>
              <a:t>Doğrusal çoğaltma komutu seçildikten sonra :</a:t>
            </a:r>
          </a:p>
          <a:p>
            <a:pPr algn="l"/>
            <a:r>
              <a:rPr lang="tr-TR" sz="1400" dirty="0"/>
              <a:t> Ekrana Gelen diyalog kutusundan çoğaltmaya esas objeler komuta girilmeden ya da komuta girilerek seçilebilir. </a:t>
            </a:r>
          </a:p>
          <a:p>
            <a:pPr algn="l"/>
            <a:endParaRPr lang="tr-TR" sz="1400" dirty="0"/>
          </a:p>
          <a:p>
            <a:pPr algn="l"/>
            <a:r>
              <a:rPr lang="tr-TR" sz="1400" dirty="0"/>
              <a:t>1) </a:t>
            </a:r>
            <a:r>
              <a:rPr lang="tr-TR" sz="1400" dirty="0" err="1"/>
              <a:t>Extend</a:t>
            </a:r>
            <a:r>
              <a:rPr lang="tr-TR" sz="1400" dirty="0"/>
              <a:t> Çoğaltmaya esas mesafe olarak tam boy belirlenir. </a:t>
            </a:r>
          </a:p>
          <a:p>
            <a:pPr algn="l"/>
            <a:r>
              <a:rPr lang="tr-TR" sz="1400" dirty="0"/>
              <a:t>2) </a:t>
            </a:r>
            <a:r>
              <a:rPr lang="tr-TR" sz="1400" dirty="0" err="1"/>
              <a:t>Spacing</a:t>
            </a:r>
            <a:r>
              <a:rPr lang="tr-TR" sz="1400" dirty="0"/>
              <a:t> Çoğaltmaya esas mesafe olarak objeler arası ölçü belirlenir.</a:t>
            </a:r>
          </a:p>
          <a:p>
            <a:pPr algn="l"/>
            <a:endParaRPr lang="tr-TR" sz="1400" dirty="0"/>
          </a:p>
          <a:p>
            <a:pPr algn="l"/>
            <a:r>
              <a:rPr lang="tr-TR" sz="1400" u="sng" dirty="0"/>
              <a:t>Çoğaltma tipi belirleme kısmında iki ayrı seçenek bulunur. Bunlar:</a:t>
            </a:r>
          </a:p>
          <a:p>
            <a:pPr algn="l"/>
            <a:r>
              <a:rPr lang="tr-TR" sz="1400" dirty="0"/>
              <a:t>Aşağıdaki görselde doğrusal çoğaltma yapılma aşaması görülmektedir. İkinci görselde ’de ise açısal çoğaltma işleminin yapılma aşaması görülmektedir. </a:t>
            </a:r>
          </a:p>
          <a:p>
            <a:pPr algn="l"/>
            <a:r>
              <a:rPr lang="tr-TR" sz="1400" dirty="0"/>
              <a:t>Doğrusal çoğaltma işlemi sonuçlandırıldıktan sonra referans objenin sol alt tarafında bir simge belirecektir. Bu simgeye çift tıklanarak çoğaltma aşamasına tekrar dönülüp istenilen düzeltmeler yapılabilecektir.</a:t>
            </a:r>
            <a:endParaRPr lang="tr-TR" sz="1400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4628B4-ADA0-0A2F-A427-9EA8AE7646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59800" r="14563" b="19200"/>
          <a:stretch/>
        </p:blipFill>
        <p:spPr>
          <a:xfrm>
            <a:off x="516646" y="4725144"/>
            <a:ext cx="823771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BFA2F7-DF30-45D0-88D6-BE2A469D5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332655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2060</TotalTime>
  <Words>532</Words>
  <Application>Microsoft Office PowerPoint</Application>
  <PresentationFormat>Ekran Gösterisi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powerpoint-template-24</vt:lpstr>
      <vt:lpstr>1.2.14. Mirror (Aynalama) Komutu 1.2.15. Circular Pattern  Komutu 1.2.16. Rectangular Pattern Komutu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  <vt:lpstr>İki Boyutlu Çizim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45</cp:revision>
  <dcterms:created xsi:type="dcterms:W3CDTF">2021-12-22T17:52:59Z</dcterms:created>
  <dcterms:modified xsi:type="dcterms:W3CDTF">2024-12-05T17:27:06Z</dcterms:modified>
</cp:coreProperties>
</file>